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19"/>
  </p:notes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42" d="100"/>
          <a:sy n="42" d="100"/>
        </p:scale>
        <p:origin x="702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5400">
                <a:latin typeface="Garamond" panose="020204040303010108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9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37752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04683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0499559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57878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418324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09963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15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7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62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21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44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76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2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71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80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75" y="4706165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21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3" y="0"/>
            <a:ext cx="1180648" cy="5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4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96978" y="2172371"/>
            <a:ext cx="75091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Tucana’s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 </a:t>
            </a:r>
            <a:r>
              <a:rPr lang="en-US" sz="3600" dirty="0" smtClean="0">
                <a:hlinkClick r:id="rId3" action="ppaction://hlinksldjump"/>
              </a:rPr>
              <a:t>Coffees and Teas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52005" y="2080866"/>
            <a:ext cx="9548949" cy="4023360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61803" y="2067803"/>
            <a:ext cx="9529354" cy="4023360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8943" y="2028614"/>
            <a:ext cx="9575074" cy="402336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25880" y="2041677"/>
            <a:ext cx="9601200" cy="4023360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2412" y="1989425"/>
            <a:ext cx="9588136" cy="4023360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84663" y="1976362"/>
            <a:ext cx="9483634" cy="4023360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1989425"/>
            <a:ext cx="9509760" cy="4023360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Java Tucana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Only The Best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71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56508" y="2067802"/>
            <a:ext cx="9339943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52106" y="2181496"/>
            <a:ext cx="7948748" cy="4008263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55767" y="2120054"/>
            <a:ext cx="8141425" cy="4023360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14755</TotalTime>
  <Words>868</Words>
  <Application>Microsoft Office PowerPoint</Application>
  <PresentationFormat>Widescreen</PresentationFormat>
  <Paragraphs>95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Garamond</vt:lpstr>
      <vt:lpstr>Tw Cen MT</vt:lpstr>
      <vt:lpstr>Droplet</vt:lpstr>
      <vt:lpstr>About Java Tucana</vt:lpstr>
      <vt:lpstr>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Kurt S</cp:lastModifiedBy>
  <cp:revision>68</cp:revision>
  <dcterms:created xsi:type="dcterms:W3CDTF">2015-12-07T16:34:37Z</dcterms:created>
  <dcterms:modified xsi:type="dcterms:W3CDTF">2016-05-25T15:39:38Z</dcterms:modified>
</cp:coreProperties>
</file>